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307C4A-58DF-4AF2-A463-7D62AAE2BE2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6B684C-5059-4489-8FAD-C82D4F22A7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James </a:t>
            </a:r>
            <a:r>
              <a:rPr lang="it-IT" dirty="0" err="1" smtClean="0"/>
              <a:t>Cleeveland</a:t>
            </a:r>
            <a:r>
              <a:rPr lang="it-IT" dirty="0" smtClean="0"/>
              <a:t> </a:t>
            </a:r>
            <a:r>
              <a:rPr lang="it-IT" dirty="0" err="1" smtClean="0"/>
              <a:t>Owens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84123" cy="48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183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Biografia 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smtClean="0"/>
              <a:t>Nato il 12 settembre  1913. Americano ,con origini  dell’ Alabama ma residente nel Ohio.  Proveniente da una  famiglia di afroamericani poveri .</a:t>
            </a:r>
          </a:p>
          <a:p>
            <a:r>
              <a:rPr lang="it-IT" sz="2000" dirty="0" smtClean="0"/>
              <a:t>Sin da ragazzo si appassiona alla corsa e quando ha tempo si allena.</a:t>
            </a:r>
          </a:p>
          <a:p>
            <a:r>
              <a:rPr lang="it-IT" sz="2000" dirty="0" smtClean="0"/>
              <a:t>Ai giochi studenteschi del università impressiona tutti con le sue doti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1764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17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864096"/>
          </a:xfrm>
        </p:spPr>
        <p:txBody>
          <a:bodyPr/>
          <a:lstStyle/>
          <a:p>
            <a:r>
              <a:rPr lang="it-IT" dirty="0" smtClean="0"/>
              <a:t>Jesse </a:t>
            </a:r>
            <a:r>
              <a:rPr lang="it-IT" dirty="0" err="1" smtClean="0"/>
              <a:t>Owens</a:t>
            </a:r>
            <a:r>
              <a:rPr lang="it-IT" dirty="0" smtClean="0"/>
              <a:t> e le Olimpiadi del 1936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3008313" cy="5688632"/>
          </a:xfrm>
        </p:spPr>
        <p:txBody>
          <a:bodyPr>
            <a:normAutofit/>
          </a:bodyPr>
          <a:lstStyle/>
          <a:p>
            <a:r>
              <a:rPr lang="it-IT" sz="1600" dirty="0" smtClean="0"/>
              <a:t>Nelle olimpiadi di Berlino , fortemente volute dai Nazisti e da Hitler sicuro di un trionfo tedesco, Jesse </a:t>
            </a:r>
            <a:r>
              <a:rPr lang="it-IT" sz="1600" dirty="0" err="1" smtClean="0"/>
              <a:t>Owens</a:t>
            </a:r>
            <a:r>
              <a:rPr lang="it-IT" sz="1600" dirty="0" smtClean="0"/>
              <a:t> (NON ARIANO )vinse ben </a:t>
            </a:r>
            <a:r>
              <a:rPr lang="it-IT" sz="1600" dirty="0"/>
              <a:t>4 medaglie d’ oro . Tra tutti i dieci atleti neri della squadra americana il migliore fu Jesse </a:t>
            </a:r>
            <a:r>
              <a:rPr lang="it-IT" sz="1600" dirty="0" err="1"/>
              <a:t>Owens</a:t>
            </a:r>
            <a:r>
              <a:rPr lang="it-IT" sz="1600" dirty="0"/>
              <a:t>, che il 3 agosto vinse la medaglia d’oro nei cento metri, il 4 agosto nel salto il lungo e il 5 agosto nei 200 metri. Infine, il 9 agosto vinse la sua quarta medaglia d’oro nella staffetta 4×100 metri. Era una gara a cui </a:t>
            </a:r>
            <a:r>
              <a:rPr lang="it-IT" sz="1600" dirty="0" err="1"/>
              <a:t>Owens</a:t>
            </a:r>
            <a:r>
              <a:rPr lang="it-IT" sz="1600" dirty="0"/>
              <a:t> non era nemmeno iscritto, ma partecipò dopo che la squadra americana decise di non far partecipare due atleti ebrei a causa delle pressioni dei nazisti.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21508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7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648072"/>
          </a:xfrm>
        </p:spPr>
        <p:txBody>
          <a:bodyPr/>
          <a:lstStyle/>
          <a:p>
            <a:r>
              <a:rPr lang="it-IT" dirty="0" smtClean="0"/>
              <a:t>La reazione di Hitler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79512" y="845127"/>
            <a:ext cx="3286001" cy="5824233"/>
          </a:xfrm>
        </p:spPr>
        <p:txBody>
          <a:bodyPr>
            <a:normAutofit fontScale="92500"/>
          </a:bodyPr>
          <a:lstStyle/>
          <a:p>
            <a:r>
              <a:rPr lang="it-IT" dirty="0"/>
              <a:t> </a:t>
            </a:r>
            <a:r>
              <a:rPr lang="it-IT" dirty="0" smtClean="0"/>
              <a:t>Hitler si giustificò alla vittoria di Jesse </a:t>
            </a:r>
            <a:r>
              <a:rPr lang="it-IT" dirty="0" err="1" smtClean="0"/>
              <a:t>Owens</a:t>
            </a:r>
            <a:r>
              <a:rPr lang="it-IT" dirty="0" smtClean="0"/>
              <a:t> sostenendo </a:t>
            </a:r>
            <a:r>
              <a:rPr lang="it-IT" dirty="0"/>
              <a:t>che essendo gli afroamericani un popolo primitivo, avevano una costituzione fisica più robusta e più adatta alla corsa. Effettivamente il primo giorno delle Olimpiadi Hitler non strinse la mano a un atleta nero, ma in generale non si congratulò con nessun altro atleta che non fosse tedesco. Il Comitato Olimpico fece sapere a Hitler che questo comportamento non era consentito: la nazione ospitante – e i suoi leader – dovevano rimanere neutrali. Quindi o Hitler stringeva la mano a tutti gli atleti oppure non la stringeva a nessuno. Quando </a:t>
            </a:r>
            <a:r>
              <a:rPr lang="it-IT" dirty="0" err="1"/>
              <a:t>Owens</a:t>
            </a:r>
            <a:r>
              <a:rPr lang="it-IT" dirty="0"/>
              <a:t> vinse i 100 metri, il secondo giorno, Hitler aveva già preso la decisione di non stringere la mano a nessun atleta. </a:t>
            </a:r>
            <a:r>
              <a:rPr lang="it-IT" dirty="0" err="1"/>
              <a:t>Owens</a:t>
            </a:r>
            <a:r>
              <a:rPr lang="it-IT" dirty="0"/>
              <a:t> ricordò in varie interviste sui giornali dell’epoca che subito dopo la vittoria e prima della premiazione, Hitler lo salutò con la mano e lui rispose al saluto. Hitler lasciò comunque lo stadio prima dell’inizio della cerimonia di premiazione. Qualche giorno dopo inviò in regalo ad </a:t>
            </a:r>
            <a:r>
              <a:rPr lang="it-IT" dirty="0" err="1"/>
              <a:t>Owens</a:t>
            </a:r>
            <a:r>
              <a:rPr lang="it-IT" dirty="0"/>
              <a:t> un suo ritratto firmato.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400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36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JESSE OWENS</a:t>
            </a:r>
            <a:br>
              <a:rPr lang="it-IT" dirty="0" smtClean="0"/>
            </a:br>
            <a:r>
              <a:rPr lang="it-IT" dirty="0"/>
              <a:t>Tucson, 31 marzo 1980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023" y="1700808"/>
            <a:ext cx="7450038" cy="469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76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https://www.youtube.com/watch?v=HCmvDwDocrw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3528" y="76470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https://www.youtube.com/watch?v=K1XclGwJY8s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0383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it-IT" sz="2000" dirty="0" smtClean="0"/>
              <a:t>https</a:t>
            </a:r>
            <a:r>
              <a:rPr lang="it-IT" sz="2000" dirty="0"/>
              <a:t>://www.youtube.com/watch?v=K1XclGwJY8s</a:t>
            </a:r>
          </a:p>
          <a:p>
            <a:endParaRPr lang="it-IT" sz="2000" dirty="0" smtClean="0"/>
          </a:p>
          <a:p>
            <a:r>
              <a:rPr lang="it-IT" sz="2000" dirty="0" smtClean="0"/>
              <a:t>https://www.youtube.com/watch?v=HCmvDwDocrw</a:t>
            </a:r>
          </a:p>
          <a:p>
            <a:pPr marL="137160" indent="0">
              <a:buNone/>
            </a:pPr>
            <a:endParaRPr lang="it-IT" dirty="0" smtClean="0"/>
          </a:p>
          <a:p>
            <a:pPr marL="137160" indent="0">
              <a:buNone/>
            </a:pPr>
            <a:r>
              <a:rPr lang="it-IT" dirty="0" smtClean="0"/>
              <a:t>Fatto da : </a:t>
            </a:r>
            <a:r>
              <a:rPr lang="it-IT" sz="9600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Alessio</a:t>
            </a:r>
            <a:r>
              <a:rPr lang="it-IT" sz="9600" dirty="0" smtClean="0">
                <a:latin typeface="Blackadder ITC" panose="04020505051007020D02" pitchFamily="82" charset="0"/>
              </a:rPr>
              <a:t> </a:t>
            </a:r>
            <a:r>
              <a:rPr lang="it-IT" sz="9600" dirty="0" smtClean="0">
                <a:solidFill>
                  <a:srgbClr val="FFC000"/>
                </a:solidFill>
                <a:latin typeface="Blackadder ITC" panose="04020505051007020D02" pitchFamily="82" charset="0"/>
              </a:rPr>
              <a:t>Mattei </a:t>
            </a:r>
            <a:endParaRPr lang="it-IT" sz="9600" dirty="0">
              <a:solidFill>
                <a:srgbClr val="FFC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6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345</Words>
  <Application>Microsoft Office PowerPoint</Application>
  <PresentationFormat>Presentazione su schermo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Vertice</vt:lpstr>
      <vt:lpstr>James Cleeveland Owens</vt:lpstr>
      <vt:lpstr>Biografia </vt:lpstr>
      <vt:lpstr>Jesse Owens e le Olimpiadi del 1936</vt:lpstr>
      <vt:lpstr>La reazione di Hitler </vt:lpstr>
      <vt:lpstr>JESSE OWENS Tucson, 31 marzo 1980 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Cleeveland Owens</dc:title>
  <dc:creator>Matteo</dc:creator>
  <cp:lastModifiedBy>Standard</cp:lastModifiedBy>
  <cp:revision>7</cp:revision>
  <dcterms:created xsi:type="dcterms:W3CDTF">2014-03-17T13:57:10Z</dcterms:created>
  <dcterms:modified xsi:type="dcterms:W3CDTF">2014-03-19T21:36:27Z</dcterms:modified>
</cp:coreProperties>
</file>